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9144000" cy="5143500" type="screen16x9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1" d="100"/>
          <a:sy n="91" d="100"/>
        </p:scale>
        <p:origin x="786" y="8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3C95E3-8169-4EE4-A733-49202D4D8F3F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4" name="スライド イメージ プレースホル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E4C0CA-6CB7-477A-8C3E-9CD79BEAF95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kumimoji="1" lang="ja-JP" altLang="en-US" dirty="0"/>
          </a:p>
        </p:txBody>
      </p:sp>
      <p:sp>
        <p:nvSpPr>
          <p:cNvPr id="4" name="スライド番号プレースホル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1E4C0CA-6CB7-477A-8C3E-9CD79BEAF957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 smtClean="0"/>
              <a:t>マスタ サブタイトルの書式設定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</p:txBody>
      </p:sp>
      <p:sp>
        <p:nvSpPr>
          <p:cNvPr id="6" name="コンテンツ プレースホルダ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8" name="フッター プレースホル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日付プレースホル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4" name="フッター プレースホル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3" name="フッター プレースホル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図プレースホルダ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 smtClean="0"/>
              <a:t>マスタ テキストの書式設定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 タイトルの書式設定</a:t>
            </a:r>
            <a:endParaRPr kumimoji="1" lang="ja-JP" altLang="en-US"/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smtClean="0"/>
              <a:t>マスタ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E09111-846E-4206-83D8-40ED6BC3B0C3}" type="datetimeFigureOut">
              <a:rPr kumimoji="1" lang="ja-JP" altLang="en-US" smtClean="0"/>
              <a:t>2020/1/22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62807-4D7B-4CD1-9CE7-7E37C646372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 dirty="0">
                <a:latin typeface="HGｺﾞｼｯｸE" pitchFamily="49" charset="-128"/>
                <a:ea typeface="HGｺﾞｼｯｸE" pitchFamily="49" charset="-128"/>
              </a:rPr>
              <a:t>発表会支援タイマーアプリ</a:t>
            </a:r>
            <a:endParaRPr kumimoji="1" lang="ja-JP" altLang="en-US" dirty="0">
              <a:latin typeface="HGｺﾞｼｯｸE" pitchFamily="49" charset="-128"/>
              <a:ea typeface="HGｺﾞｼｯｸE" pitchFamily="49" charset="-128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kumimoji="1" lang="en-US" altLang="ja-JP" dirty="0" smtClean="0">
                <a:latin typeface="HGPｺﾞｼｯｸE" pitchFamily="50" charset="-128"/>
                <a:ea typeface="HGPｺﾞｼｯｸE" pitchFamily="50" charset="-128"/>
              </a:rPr>
              <a:t>1872083 </a:t>
            </a:r>
            <a:r>
              <a:rPr kumimoji="1" lang="ja-JP" altLang="en-US" dirty="0" smtClean="0">
                <a:latin typeface="HGPｺﾞｼｯｸE" pitchFamily="50" charset="-128"/>
                <a:ea typeface="HGPｺﾞｼｯｸE" pitchFamily="50" charset="-128"/>
              </a:rPr>
              <a:t>帆足拓海</a:t>
            </a:r>
            <a:endParaRPr kumimoji="1" lang="en-US" altLang="ja-JP" dirty="0" smtClean="0">
              <a:latin typeface="HGPｺﾞｼｯｸE" pitchFamily="50" charset="-128"/>
              <a:ea typeface="HGPｺﾞｼｯｸE" pitchFamily="50" charset="-128"/>
            </a:endParaRPr>
          </a:p>
          <a:p>
            <a:r>
              <a:rPr lang="ja-JP" altLang="en-US" dirty="0">
                <a:latin typeface="HGPｺﾞｼｯｸE" pitchFamily="50" charset="-128"/>
                <a:ea typeface="HGPｺﾞｼｯｸE" pitchFamily="50" charset="-128"/>
              </a:rPr>
              <a:t>システム開発</a:t>
            </a:r>
            <a:r>
              <a:rPr lang="ja-JP" altLang="en-US" dirty="0" smtClean="0">
                <a:latin typeface="HGPｺﾞｼｯｸE" pitchFamily="50" charset="-128"/>
                <a:ea typeface="HGPｺﾞｼｯｸE" pitchFamily="50" charset="-128"/>
              </a:rPr>
              <a:t>演習</a:t>
            </a:r>
            <a:r>
              <a:rPr lang="en-US" altLang="ja-JP" dirty="0" smtClean="0">
                <a:latin typeface="HGPｺﾞｼｯｸE" pitchFamily="50" charset="-128"/>
                <a:ea typeface="HGPｺﾞｼｯｸE" pitchFamily="50" charset="-128"/>
              </a:rPr>
              <a:t>B</a:t>
            </a:r>
            <a:r>
              <a:rPr lang="ja-JP" altLang="en-US" dirty="0" smtClean="0">
                <a:latin typeface="HGPｺﾞｼｯｸE" pitchFamily="50" charset="-128"/>
                <a:ea typeface="HGPｺﾞｼｯｸE" pitchFamily="50" charset="-128"/>
              </a:rPr>
              <a:t>最終発表</a:t>
            </a:r>
            <a:endParaRPr kumimoji="1" lang="ja-JP" altLang="en-US" dirty="0">
              <a:latin typeface="HGPｺﾞｼｯｸE" pitchFamily="50" charset="-128"/>
              <a:ea typeface="HGPｺﾞｼｯｸE" pitchFamily="50" charset="-12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HGPｺﾞｼｯｸE" pitchFamily="50" charset="-128"/>
                <a:ea typeface="HGPｺﾞｼｯｸE" pitchFamily="50" charset="-128"/>
              </a:rPr>
              <a:t>発表会支援タイマーアプリ</a:t>
            </a:r>
            <a:endParaRPr kumimoji="1" lang="ja-JP" altLang="en-US" dirty="0">
              <a:latin typeface="HGPｺﾞｼｯｸE" pitchFamily="50" charset="-128"/>
              <a:ea typeface="HGPｺﾞｼｯｸE" pitchFamily="50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6012160" y="4299942"/>
            <a:ext cx="34198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dirty="0" smtClean="0">
                <a:latin typeface="HGPｺﾞｼｯｸM" pitchFamily="50" charset="-128"/>
                <a:ea typeface="HGPｺﾞｼｯｸM" pitchFamily="50" charset="-128"/>
              </a:rPr>
              <a:t>発表：</a:t>
            </a:r>
            <a:r>
              <a:rPr lang="en-US" altLang="ja-JP" dirty="0" smtClean="0">
                <a:latin typeface="HGPｺﾞｼｯｸM" pitchFamily="50" charset="-128"/>
                <a:ea typeface="HGPｺﾞｼｯｸM" pitchFamily="50" charset="-128"/>
              </a:rPr>
              <a:t>15</a:t>
            </a:r>
            <a:r>
              <a:rPr lang="ja-JP" altLang="en-US" dirty="0" smtClean="0">
                <a:latin typeface="HGPｺﾞｼｯｸM" pitchFamily="50" charset="-128"/>
                <a:ea typeface="HGPｺﾞｼｯｸM" pitchFamily="50" charset="-128"/>
              </a:rPr>
              <a:t>秒　質問</a:t>
            </a:r>
            <a:r>
              <a:rPr lang="en-US" altLang="ja-JP" dirty="0" smtClean="0">
                <a:latin typeface="HGPｺﾞｼｯｸM" pitchFamily="50" charset="-128"/>
                <a:ea typeface="HGPｺﾞｼｯｸM" pitchFamily="50" charset="-128"/>
              </a:rPr>
              <a:t>: 10</a:t>
            </a:r>
            <a:r>
              <a:rPr lang="ja-JP" altLang="en-US" dirty="0" smtClean="0">
                <a:latin typeface="HGPｺﾞｼｯｸM" pitchFamily="50" charset="-128"/>
                <a:ea typeface="HGPｺﾞｼｯｸM" pitchFamily="50" charset="-128"/>
              </a:rPr>
              <a:t>秒</a:t>
            </a:r>
            <a:r>
              <a:rPr lang="en-US" altLang="ja-JP" dirty="0" smtClean="0">
                <a:latin typeface="HGPｺﾞｼｯｸM" pitchFamily="50" charset="-128"/>
                <a:ea typeface="HGPｺﾞｼｯｸM" pitchFamily="50" charset="-128"/>
              </a:rPr>
              <a:t/>
            </a:r>
            <a:br>
              <a:rPr lang="en-US" altLang="ja-JP" dirty="0" smtClean="0">
                <a:latin typeface="HGPｺﾞｼｯｸM" pitchFamily="50" charset="-128"/>
                <a:ea typeface="HGPｺﾞｼｯｸM" pitchFamily="50" charset="-128"/>
              </a:rPr>
            </a:br>
            <a:r>
              <a:rPr lang="en-US" altLang="ja-JP" dirty="0" smtClean="0">
                <a:latin typeface="HGPｺﾞｼｯｸM" pitchFamily="50" charset="-128"/>
                <a:ea typeface="HGPｺﾞｼｯｸM" pitchFamily="50" charset="-128"/>
              </a:rPr>
              <a:t>“1</a:t>
            </a:r>
            <a:r>
              <a:rPr lang="ja-JP" altLang="en-US" dirty="0" smtClean="0">
                <a:latin typeface="HGPｺﾞｼｯｸM" pitchFamily="50" charset="-128"/>
                <a:ea typeface="HGPｺﾞｼｯｸM" pitchFamily="50" charset="-128"/>
              </a:rPr>
              <a:t>分前予鈴”： </a:t>
            </a:r>
            <a:r>
              <a:rPr lang="en-US" altLang="ja-JP" dirty="0" smtClean="0">
                <a:latin typeface="HGPｺﾞｼｯｸM" pitchFamily="50" charset="-128"/>
                <a:ea typeface="HGPｺﾞｼｯｸM" pitchFamily="50" charset="-128"/>
              </a:rPr>
              <a:t>5</a:t>
            </a:r>
            <a:r>
              <a:rPr lang="ja-JP" altLang="en-US" dirty="0" smtClean="0">
                <a:latin typeface="HGPｺﾞｼｯｸM" pitchFamily="50" charset="-128"/>
                <a:ea typeface="HGPｺﾞｼｯｸM" pitchFamily="50" charset="-128"/>
              </a:rPr>
              <a:t>秒前</a:t>
            </a:r>
            <a:endParaRPr kumimoji="1" lang="ja-JP" altLang="en-US" dirty="0">
              <a:latin typeface="HGPｺﾞｼｯｸM" pitchFamily="50" charset="-128"/>
              <a:ea typeface="HGPｺﾞｼｯｸM" pitchFamily="50" charset="-128"/>
            </a:endParaRPr>
          </a:p>
        </p:txBody>
      </p:sp>
      <p:sp>
        <p:nvSpPr>
          <p:cNvPr id="9" name="テキスト ボックス 8"/>
          <p:cNvSpPr txBox="1"/>
          <p:nvPr/>
        </p:nvSpPr>
        <p:spPr>
          <a:xfrm>
            <a:off x="683568" y="4587974"/>
            <a:ext cx="3347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ja-JP" altLang="en-US" dirty="0">
                <a:latin typeface="HGPｺﾞｼｯｸM" pitchFamily="50" charset="-128"/>
                <a:ea typeface="HGPｺﾞｼｯｸM" pitchFamily="50" charset="-128"/>
              </a:rPr>
              <a:t>回転</a:t>
            </a:r>
            <a:r>
              <a:rPr lang="ja-JP" altLang="en-US" dirty="0" smtClean="0">
                <a:latin typeface="HGPｺﾞｼｯｸM" pitchFamily="50" charset="-128"/>
                <a:ea typeface="HGPｺﾞｼｯｸM" pitchFamily="50" charset="-128"/>
              </a:rPr>
              <a:t>時の様子</a:t>
            </a:r>
            <a:endParaRPr kumimoji="1" lang="ja-JP" altLang="en-US" dirty="0">
              <a:latin typeface="HGPｺﾞｼｯｸM" pitchFamily="50" charset="-128"/>
              <a:ea typeface="HGPｺﾞｼｯｸM" pitchFamily="50" charset="-128"/>
            </a:endParaRPr>
          </a:p>
        </p:txBody>
      </p:sp>
      <p:pic>
        <p:nvPicPr>
          <p:cNvPr id="12" name="図 11" descr="sysB_fig4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4067944" y="3435846"/>
            <a:ext cx="2304256" cy="1536171"/>
          </a:xfrm>
          <a:prstGeom prst="rect">
            <a:avLst/>
          </a:prstGeom>
        </p:spPr>
      </p:pic>
      <p:sp>
        <p:nvSpPr>
          <p:cNvPr id="13" name="テキスト ボックス 12"/>
          <p:cNvSpPr txBox="1"/>
          <p:nvPr/>
        </p:nvSpPr>
        <p:spPr>
          <a:xfrm>
            <a:off x="251520" y="1059582"/>
            <a:ext cx="6336704" cy="3683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4000"/>
              </a:lnSpc>
            </a:pPr>
            <a:r>
              <a:rPr lang="ja-JP" altLang="en-US" sz="2000" dirty="0" smtClean="0">
                <a:latin typeface="HGPｺﾞｼｯｸM" pitchFamily="50" charset="-128"/>
                <a:ea typeface="HGPｺﾞｼｯｸM" pitchFamily="50" charset="-128"/>
              </a:rPr>
              <a:t>・直感的にわかるインターフェース</a:t>
            </a:r>
            <a:endParaRPr lang="en-US" altLang="ja-JP" sz="2000" dirty="0">
              <a:latin typeface="HGPｺﾞｼｯｸM" pitchFamily="50" charset="-128"/>
              <a:ea typeface="HGPｺﾞｼｯｸM" pitchFamily="50" charset="-128"/>
            </a:endParaRPr>
          </a:p>
          <a:p>
            <a:pPr>
              <a:lnSpc>
                <a:spcPts val="4000"/>
              </a:lnSpc>
            </a:pPr>
            <a:r>
              <a:rPr lang="ja-JP" altLang="en-US" sz="2000" dirty="0" smtClean="0">
                <a:latin typeface="HGPｺﾞｼｯｸM" pitchFamily="50" charset="-128"/>
                <a:ea typeface="HGPｺﾞｼｯｸM" pitchFamily="50" charset="-128"/>
              </a:rPr>
              <a:t>・円形</a:t>
            </a:r>
            <a:r>
              <a:rPr lang="ja-JP" altLang="en-US" sz="2000" dirty="0">
                <a:latin typeface="HGPｺﾞｼｯｸM" pitchFamily="50" charset="-128"/>
                <a:ea typeface="HGPｺﾞｼｯｸM" pitchFamily="50" charset="-128"/>
              </a:rPr>
              <a:t>のプログレスバーで直感的に時間を確認</a:t>
            </a:r>
          </a:p>
          <a:p>
            <a:pPr>
              <a:lnSpc>
                <a:spcPts val="4000"/>
              </a:lnSpc>
            </a:pPr>
            <a:r>
              <a:rPr lang="ja-JP" altLang="en-US" sz="2000" dirty="0" smtClean="0">
                <a:latin typeface="HGPｺﾞｼｯｸM" pitchFamily="50" charset="-128"/>
                <a:ea typeface="HGPｺﾞｼｯｸM" pitchFamily="50" charset="-128"/>
              </a:rPr>
              <a:t>・一時停止や強制キャンセル対応</a:t>
            </a:r>
            <a:endParaRPr lang="en-US" altLang="ja-JP" sz="2000" dirty="0" smtClean="0">
              <a:latin typeface="HGPｺﾞｼｯｸM" pitchFamily="50" charset="-128"/>
              <a:ea typeface="HGPｺﾞｼｯｸM" pitchFamily="50" charset="-128"/>
            </a:endParaRPr>
          </a:p>
          <a:p>
            <a:pPr>
              <a:lnSpc>
                <a:spcPts val="4000"/>
              </a:lnSpc>
            </a:pPr>
            <a:r>
              <a:rPr lang="ja-JP" altLang="en-US" sz="2000" dirty="0" smtClean="0">
                <a:latin typeface="HGPｺﾞｼｯｸM" pitchFamily="50" charset="-128"/>
                <a:ea typeface="HGPｺﾞｼｯｸM" pitchFamily="50" charset="-128"/>
              </a:rPr>
              <a:t>・終了</a:t>
            </a:r>
            <a:r>
              <a:rPr lang="ja-JP" altLang="en-US" sz="2000" dirty="0">
                <a:latin typeface="HGPｺﾞｼｯｸM" pitchFamily="50" charset="-128"/>
                <a:ea typeface="HGPｺﾞｼｯｸM" pitchFamily="50" charset="-128"/>
              </a:rPr>
              <a:t>時には音とともに</a:t>
            </a:r>
            <a:r>
              <a:rPr lang="ja-JP" altLang="en-US" sz="2000" dirty="0" smtClean="0">
                <a:latin typeface="HGPｺﾞｼｯｸM" pitchFamily="50" charset="-128"/>
                <a:ea typeface="HGPｺﾞｼｯｸM" pitchFamily="50" charset="-128"/>
              </a:rPr>
              <a:t>点滅</a:t>
            </a:r>
            <a:endParaRPr lang="en-US" altLang="ja-JP" sz="2000" dirty="0" smtClean="0">
              <a:latin typeface="HGPｺﾞｼｯｸM" pitchFamily="50" charset="-128"/>
              <a:ea typeface="HGPｺﾞｼｯｸM" pitchFamily="50" charset="-128"/>
            </a:endParaRPr>
          </a:p>
          <a:p>
            <a:pPr>
              <a:lnSpc>
                <a:spcPts val="4000"/>
              </a:lnSpc>
            </a:pPr>
            <a:r>
              <a:rPr lang="ja-JP" altLang="en-US" sz="2000" dirty="0" smtClean="0">
                <a:latin typeface="HGPｺﾞｼｯｸM" pitchFamily="50" charset="-128"/>
                <a:ea typeface="HGPｺﾞｼｯｸM" pitchFamily="50" charset="-128"/>
              </a:rPr>
              <a:t>・発表時間と質問時間と色で区別</a:t>
            </a:r>
            <a:endParaRPr lang="en-US" altLang="ja-JP" sz="2000" dirty="0" smtClean="0">
              <a:latin typeface="HGPｺﾞｼｯｸM" pitchFamily="50" charset="-128"/>
              <a:ea typeface="HGPｺﾞｼｯｸM" pitchFamily="50" charset="-128"/>
            </a:endParaRPr>
          </a:p>
          <a:p>
            <a:pPr>
              <a:lnSpc>
                <a:spcPts val="4000"/>
              </a:lnSpc>
            </a:pPr>
            <a:r>
              <a:rPr lang="ja-JP" altLang="en-US" sz="2000" dirty="0" smtClean="0">
                <a:latin typeface="HGPｺﾞｼｯｸM" pitchFamily="50" charset="-128"/>
                <a:ea typeface="HGPｺﾞｼｯｸM" pitchFamily="50" charset="-128"/>
              </a:rPr>
              <a:t>・質問終了時には関西弁音声</a:t>
            </a:r>
          </a:p>
          <a:p>
            <a:pPr>
              <a:lnSpc>
                <a:spcPts val="4000"/>
              </a:lnSpc>
            </a:pPr>
            <a:r>
              <a:rPr lang="ja-JP" altLang="en-US" sz="2000" dirty="0" smtClean="0">
                <a:latin typeface="HGPｺﾞｼｯｸM" pitchFamily="50" charset="-128"/>
                <a:ea typeface="HGPｺﾞｼｯｸM" pitchFamily="50" charset="-128"/>
              </a:rPr>
              <a:t>・横画面対応</a:t>
            </a:r>
            <a:r>
              <a:rPr lang="en-US" altLang="ja-JP" sz="2000" dirty="0">
                <a:latin typeface="HGPｺﾞｼｯｸM" pitchFamily="50" charset="-128"/>
                <a:ea typeface="HGPｺﾞｼｯｸM" pitchFamily="50" charset="-128"/>
              </a:rPr>
              <a:t> </a:t>
            </a:r>
            <a:r>
              <a:rPr lang="en-US" altLang="ja-JP" sz="2000" dirty="0" smtClean="0">
                <a:latin typeface="HGPｺﾞｼｯｸM" pitchFamily="50" charset="-128"/>
                <a:ea typeface="HGPｺﾞｼｯｸM" pitchFamily="50" charset="-128"/>
              </a:rPr>
              <a:t>(</a:t>
            </a:r>
            <a:r>
              <a:rPr lang="ja-JP" altLang="en-US" sz="2000" dirty="0" smtClean="0">
                <a:latin typeface="HGPｺﾞｼｯｸM" pitchFamily="50" charset="-128"/>
                <a:ea typeface="HGPｺﾞｼｯｸM" pitchFamily="50" charset="-128"/>
              </a:rPr>
              <a:t>動作中回転可）　⇒</a:t>
            </a:r>
          </a:p>
        </p:txBody>
      </p:sp>
      <p:pic>
        <p:nvPicPr>
          <p:cNvPr id="4" name="DemoMovie_Croped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690337" y="1203942"/>
            <a:ext cx="2063517" cy="3096000"/>
          </a:xfr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68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442592" y="195486"/>
            <a:ext cx="4402832" cy="421555"/>
          </a:xfrm>
        </p:spPr>
        <p:txBody>
          <a:bodyPr>
            <a:normAutofit fontScale="90000"/>
          </a:bodyPr>
          <a:lstStyle/>
          <a:p>
            <a:r>
              <a:rPr kumimoji="1" lang="ja-JP" altLang="en-US" dirty="0" smtClean="0"/>
              <a:t>各種出典</a:t>
            </a:r>
            <a:endParaRPr kumimoji="1" lang="ja-JP" altLang="en-US" dirty="0"/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323528" y="915566"/>
            <a:ext cx="8640960" cy="3888432"/>
          </a:xfrm>
        </p:spPr>
        <p:txBody>
          <a:bodyPr>
            <a:noAutofit/>
          </a:bodyPr>
          <a:lstStyle/>
          <a:p>
            <a:r>
              <a:rPr lang="en-US" altLang="ja-JP" sz="2000" dirty="0" err="1"/>
              <a:t>CountDownTimer</a:t>
            </a:r>
            <a:r>
              <a:rPr lang="en-US" altLang="ja-JP" sz="2000" dirty="0"/>
              <a:t> </a:t>
            </a:r>
            <a:r>
              <a:rPr lang="en-US" altLang="ja-JP" sz="2000" dirty="0" smtClean="0"/>
              <a:t>: </a:t>
            </a:r>
            <a:br>
              <a:rPr lang="en-US" altLang="ja-JP" sz="2000" dirty="0" smtClean="0"/>
            </a:br>
            <a:r>
              <a:rPr lang="en-US" altLang="ja-JP" sz="2000" dirty="0" smtClean="0"/>
              <a:t>https</a:t>
            </a:r>
            <a:r>
              <a:rPr lang="en-US" altLang="ja-JP" sz="2000" dirty="0"/>
              <a:t>://akira-watson.com/android/countdowntimer.html</a:t>
            </a:r>
          </a:p>
          <a:p>
            <a:r>
              <a:rPr lang="en-US" altLang="ja-JP" sz="2000" dirty="0" err="1"/>
              <a:t>ProgressBar</a:t>
            </a:r>
            <a:r>
              <a:rPr lang="en-US" altLang="ja-JP" sz="2000" dirty="0"/>
              <a:t> </a:t>
            </a:r>
            <a:r>
              <a:rPr lang="en-US" altLang="ja-JP" sz="2000" dirty="0" smtClean="0"/>
              <a:t>:</a:t>
            </a:r>
            <a:br>
              <a:rPr lang="en-US" altLang="ja-JP" sz="2000" dirty="0" smtClean="0"/>
            </a:br>
            <a:r>
              <a:rPr lang="en-US" altLang="ja-JP" sz="2000" dirty="0" smtClean="0"/>
              <a:t>https</a:t>
            </a:r>
            <a:r>
              <a:rPr lang="en-US" altLang="ja-JP" sz="2000" dirty="0"/>
              <a:t>://</a:t>
            </a:r>
            <a:r>
              <a:rPr lang="en-US" altLang="ja-JP" sz="2000" dirty="0" smtClean="0"/>
              <a:t>akira-watson.com/android/progressbar.html</a:t>
            </a:r>
            <a:br>
              <a:rPr lang="en-US" altLang="ja-JP" sz="2000" dirty="0" smtClean="0"/>
            </a:br>
            <a:r>
              <a:rPr lang="en-US" altLang="ja-JP" sz="2000" dirty="0" smtClean="0"/>
              <a:t>https</a:t>
            </a:r>
            <a:r>
              <a:rPr lang="en-US" altLang="ja-JP" sz="2000" dirty="0"/>
              <a:t>://www.tutorialspoint.com/how-to-create-circular-progressbar-in-android</a:t>
            </a:r>
          </a:p>
          <a:p>
            <a:r>
              <a:rPr lang="en-US" altLang="ja-JP" sz="2000" dirty="0" err="1"/>
              <a:t>soundPool</a:t>
            </a:r>
            <a:r>
              <a:rPr lang="en-US" altLang="ja-JP" sz="2000" dirty="0"/>
              <a:t> </a:t>
            </a:r>
            <a:r>
              <a:rPr lang="en-US" altLang="ja-JP" sz="2000" dirty="0" smtClean="0"/>
              <a:t>:</a:t>
            </a:r>
            <a:br>
              <a:rPr lang="en-US" altLang="ja-JP" sz="2000" dirty="0" smtClean="0"/>
            </a:br>
            <a:r>
              <a:rPr lang="en-US" altLang="ja-JP" sz="2000" dirty="0" smtClean="0"/>
              <a:t>https</a:t>
            </a:r>
            <a:r>
              <a:rPr lang="en-US" altLang="ja-JP" sz="2000" dirty="0"/>
              <a:t>://</a:t>
            </a:r>
            <a:r>
              <a:rPr lang="en-US" altLang="ja-JP" sz="2000" dirty="0" smtClean="0"/>
              <a:t>akira-watson.com/android/soundpool.html</a:t>
            </a:r>
          </a:p>
          <a:p>
            <a:r>
              <a:rPr kumimoji="1" lang="ja-JP" altLang="en-US" sz="2000" dirty="0"/>
              <a:t>音声</a:t>
            </a:r>
            <a:r>
              <a:rPr kumimoji="1" lang="ja-JP" altLang="en-US" sz="2000" dirty="0" smtClean="0"/>
              <a:t>ファイル：</a:t>
            </a:r>
            <a:r>
              <a:rPr lang="en-US" altLang="ja-JP" sz="2000" dirty="0" smtClean="0"/>
              <a:t>https://otologic.jp, https://www.ai-j.jp/demo_kansai/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</TotalTime>
  <Words>88</Words>
  <Application>Microsoft Office PowerPoint</Application>
  <PresentationFormat>画面に合わせる (16:9)</PresentationFormat>
  <Paragraphs>19</Paragraphs>
  <Slides>3</Slides>
  <Notes>1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10" baseType="lpstr">
      <vt:lpstr>HGPｺﾞｼｯｸE</vt:lpstr>
      <vt:lpstr>HGPｺﾞｼｯｸM</vt:lpstr>
      <vt:lpstr>HGｺﾞｼｯｸE</vt:lpstr>
      <vt:lpstr>ＭＳ Ｐゴシック</vt:lpstr>
      <vt:lpstr>Arial</vt:lpstr>
      <vt:lpstr>Calibri</vt:lpstr>
      <vt:lpstr>Office テーマ</vt:lpstr>
      <vt:lpstr>発表会支援タイマーアプリ</vt:lpstr>
      <vt:lpstr>発表会支援タイマーアプリ</vt:lpstr>
      <vt:lpstr>各種出典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スライド 1</dc:title>
  <dc:creator>mikuta0407</dc:creator>
  <cp:lastModifiedBy>profile</cp:lastModifiedBy>
  <cp:revision>8</cp:revision>
  <dcterms:created xsi:type="dcterms:W3CDTF">2020-01-22T09:27:29Z</dcterms:created>
  <dcterms:modified xsi:type="dcterms:W3CDTF">2020-01-22T10:30:48Z</dcterms:modified>
</cp:coreProperties>
</file>

<file path=docProps/thumbnail.jpeg>
</file>